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2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3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2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4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8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309C-124A-47DE-9E6A-E24B1904FCAB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Безусловно, правильный шаг сегодня –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образования. Образование – это капитал, элитное фундаментальное образование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физтеховского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– это капитал особой ценности»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Карлов Н.В., член-корреспондент РАН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9715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AUDE SAPERE!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«ДЕРЗАЙ ЗНАТЬ!»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студентов МФТИ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хочется, чтобы и следующая,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 Выездная олимпиада, состоялась в нашем городе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ГБОУ СОШ №1 имени Героя Советского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Космодемьянской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г.о.Чапаевск Самарской области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количество участников стало больше!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Ведь, действительно, здорово,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дерзаешь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Впервые, 30 января 2016 года,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площадкой для проведения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55-ой Выездной физико-математической олимпиады МФТИ стала ГБОУ СОШ №1 имени Зои Космодемьянской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г.о. Чапаевск Самарской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9058" r="2911" b="5043"/>
          <a:stretch/>
        </p:blipFill>
        <p:spPr bwMode="auto">
          <a:xfrm>
            <a:off x="1524000" y="1988457"/>
            <a:ext cx="6502400" cy="38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5296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25296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8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5" name="Picture 3" descr="C:\Users\Учитель\Desktop\олимпиада физтех\IMG_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6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201622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 и проводят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олимпиады МФТИ студенты и аспиранты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 - педагогического отряда «Бакалавры Физтеха».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 55 – ой олимпиады  в 2016 году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выпускник ГБОУ СОШ №1 г.Чапаевск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Кривошеев Александр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ныне  студент МФТИ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целях: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и поддержки талантливой молодёжи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интереса к инженерно-техническим специальностям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самоопределения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молодёжи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МФТИ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900113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Национальный исследовательский университет Московский физико-технический институт (государственный университет) готовит специалистов высшей квалификации в различных областях современной науки и техники.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МФТИ входит в тройку лучших классических университетов России (вместе с МГУ и СПбГУ).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МФТИ занимает почетное место в первом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десятке ведущих технических вузов мира.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39" y="498509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Учитель\Desktop\олимпиада физтех\Рекламный посте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6" t="15152" b="70258"/>
          <a:stretch/>
        </p:blipFill>
        <p:spPr bwMode="auto">
          <a:xfrm>
            <a:off x="611560" y="476672"/>
            <a:ext cx="2815771" cy="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55-ой Выездной физико-математической олимпиады МФТИ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Учитель\Desktop\олимпиада физтех\Актовый зал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48064" y="1350423"/>
            <a:ext cx="3653444" cy="27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олимпиада физтех\САША ВЫСТУПАЕ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32728" r="3492" b="748"/>
          <a:stretch/>
        </p:blipFill>
        <p:spPr bwMode="auto">
          <a:xfrm>
            <a:off x="611560" y="1340768"/>
            <a:ext cx="3541486" cy="27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олимпиада физтех\Общее собра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0"/>
          <a:stretch/>
        </p:blipFill>
        <p:spPr bwMode="auto">
          <a:xfrm>
            <a:off x="4355976" y="4293096"/>
            <a:ext cx="4117717" cy="23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\Desktop\олимпиада физтех\организаторы олимпиад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1" b="5123"/>
          <a:stretch/>
        </p:blipFill>
        <p:spPr bwMode="auto">
          <a:xfrm>
            <a:off x="179512" y="3501008"/>
            <a:ext cx="3463618" cy="24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3028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здорово, что все мы здесь…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Учитель\Desktop\олимпиада физтех\групповая фотограф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54176" y="1600200"/>
            <a:ext cx="60356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олимпиаде приняли участие 117 человек из школ Юго-Западного образовательного округа Самарской области.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учащиеся 5-11 классов школ №1,3,4,10,13,22 г.о. Чапаевск, школы сел Красноармейское, Волчанка,  Обшаровка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Учитель\Desktop\олимпиада физтех\КАБИНЕТ 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" y="3840574"/>
            <a:ext cx="3989189" cy="29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читель\Desktop\олимпиада физтех\КАБИНЕТ 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186433" cy="27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Учитель\Desktop\олимпиада физтех\КАБИНЕТ 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99584" cy="28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Учитель\Desktop\олимпиада физтех\КАБИНЕТ 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71"/>
            <a:ext cx="3133200" cy="28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51" y="284909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олимпиады ребята задавали вопросы об МФТИ организатору – студенту Кривошееву А., делились впечатлениями об олимпиаде, признавались, что очень трудно, но интересно…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Учитель\Desktop\олимпиада физтех\САША И ВЫПУСКНИКИ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/>
          <a:stretch/>
        </p:blipFill>
        <p:spPr bwMode="auto">
          <a:xfrm>
            <a:off x="-9872" y="1700808"/>
            <a:ext cx="4817508" cy="30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Desktop\олимпиада физтех\САША И НИКИТА ПОП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86" y="3564769"/>
            <a:ext cx="4232014" cy="33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202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 Безусловно, правильный шаг сегодня –  получение образования. Образование – это капитал, элитное фундаментальное образование  физтеховского типа – это капитал особой ценности» Карлов Н.В., член-корреспондент РАН </vt:lpstr>
      <vt:lpstr>  Впервые, 30 января 2016 года,  опорной площадкой для проведения  55-ой Выездной физико-математической олимпиады МФТИ стала ГБОУ СОШ №1 имени Зои Космодемьянской  г.о. Чапаевск Самарской области</vt:lpstr>
      <vt:lpstr>Презентация PowerPoint</vt:lpstr>
      <vt:lpstr> Организуют и проводят  Выездные олимпиады МФТИ студенты и аспиранты  учебно - педагогического отряда «Бакалавры Физтеха».   Организатором 55 – ой олимпиады  в 2016 году  стал выпускник ГБОУ СОШ №1 г.Чапаевск   Кривошеев Александр, ныне  студент МФТИ </vt:lpstr>
      <vt:lpstr>О МФТИ</vt:lpstr>
      <vt:lpstr>Торжественное открытие 55-ой Выездной физико-математической олимпиады МФТИ</vt:lpstr>
      <vt:lpstr>Как здорово, что все мы здесь…</vt:lpstr>
      <vt:lpstr>В олимпиаде приняли участие 117 человек из школ Юго-Западного образовательного округа Самарской области.  Это учащиеся 5-11 классов школ №1,3,4,10,13,22 г.о. Чапаевск, школы сел Красноармейское, Волчанка,  Обшаровка</vt:lpstr>
      <vt:lpstr>После олимпиады ребята задавали вопросы об МФТИ организатору – студенту Кривошееву А., делились впечатлениями об олимпиаде, признавались, что очень трудно, но интересно…</vt:lpstr>
      <vt:lpstr>«AUDE SAPERE!» – «ДЕРЗАЙ ЗНАТЬ!» -  таков девиз студентов МФТИ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Безусловно, правильный шаг сегодня –  получение образования. Образование – это капитал, элитное фундаментальное образование  физтеховского типа – это капитал особой ценности» Карлов Н.В., член-корресспондент РАН</dc:title>
  <dc:creator>Учитель</dc:creator>
  <cp:lastModifiedBy>Учитель</cp:lastModifiedBy>
  <cp:revision>22</cp:revision>
  <dcterms:created xsi:type="dcterms:W3CDTF">2016-02-04T07:05:10Z</dcterms:created>
  <dcterms:modified xsi:type="dcterms:W3CDTF">2016-02-11T19:25:29Z</dcterms:modified>
</cp:coreProperties>
</file>