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0" r:id="rId3"/>
    <p:sldId id="263" r:id="rId4"/>
    <p:sldId id="256" r:id="rId5"/>
    <p:sldId id="258" r:id="rId6"/>
    <p:sldId id="265" r:id="rId7"/>
    <p:sldId id="266" r:id="rId8"/>
    <p:sldId id="261" r:id="rId9"/>
    <p:sldId id="262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0A44-2E57-4ABE-A1B8-709318C480D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E837-79D4-4055-B880-AE2D895D1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E837-79D4-4055-B880-AE2D895D10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E837-79D4-4055-B880-AE2D895D10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650306"/>
          </a:xfrm>
        </p:spPr>
        <p:txBody>
          <a:bodyPr>
            <a:normAutofit/>
          </a:bodyPr>
          <a:lstStyle/>
          <a:p>
            <a:r>
              <a:rPr lang="ru-RU" b="1" dirty="0" smtClean="0"/>
              <a:t>Труд и быт односельчан в годы</a:t>
            </a:r>
            <a:br>
              <a:rPr lang="ru-RU" b="1" dirty="0" smtClean="0"/>
            </a:br>
            <a:r>
              <a:rPr lang="ru-RU" b="1" dirty="0" smtClean="0"/>
              <a:t>Великой Отечественной войны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967662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92696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СОШ\Desktop\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424936" cy="4296147"/>
          </a:xfrm>
          <a:prstGeom prst="rect">
            <a:avLst/>
          </a:prstGeom>
          <a:noFill/>
        </p:spPr>
      </p:pic>
      <p:pic>
        <p:nvPicPr>
          <p:cNvPr id="8195" name="Picture 3" descr="C:\Users\ИСОШ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68863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СОШ\Desktop\012961913_prevsti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8712968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62068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 ГПЗ . Оборонное производство сделало Куйбышев центром подшипниковой промышленности страны. Заводы обеспечивали бесперебойное снабжение подшипниками всех предприятий авиационного профиля, танковых заводов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Куйбышеве были собраны 32 из 38 тыс. штурмовиков Ил-2, выпущенных в годы войны</a:t>
            </a:r>
            <a:endParaRPr lang="ru-RU" sz="3200" b="1" dirty="0"/>
          </a:p>
        </p:txBody>
      </p:sp>
      <p:pic>
        <p:nvPicPr>
          <p:cNvPr id="3074" name="Picture 2" descr="C:\Users\ИСОШ\Desktop\Sborka_I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77480"/>
            <a:ext cx="6048672" cy="468052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857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0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80728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СОШ\Desktop\1160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СОШ\Desktop\4a1eb9943ef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92088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</Words>
  <Application>Microsoft Office PowerPoint</Application>
  <PresentationFormat>Экран (4:3)</PresentationFormat>
  <Paragraphs>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Труд и быт односельчан в годы Великой Отечественной войны</vt:lpstr>
      <vt:lpstr>Слайд 2</vt:lpstr>
      <vt:lpstr>Слайд 3</vt:lpstr>
      <vt:lpstr>Слайд 4</vt:lpstr>
      <vt:lpstr>В Куйбышеве были собраны 32 из 38 тыс. штурмовиков Ил-2, выпущенных в годы войны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ИСОШ</dc:creator>
  <cp:lastModifiedBy>Ильменская</cp:lastModifiedBy>
  <cp:revision>25</cp:revision>
  <dcterms:created xsi:type="dcterms:W3CDTF">2014-01-19T15:32:45Z</dcterms:created>
  <dcterms:modified xsi:type="dcterms:W3CDTF">2014-03-23T20:49:07Z</dcterms:modified>
</cp:coreProperties>
</file>